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7" r:id="rId3"/>
    <p:sldId id="257" r:id="rId4"/>
    <p:sldId id="269" r:id="rId5"/>
    <p:sldId id="268" r:id="rId6"/>
    <p:sldId id="260" r:id="rId7"/>
    <p:sldId id="261" r:id="rId8"/>
    <p:sldId id="259" r:id="rId9"/>
    <p:sldId id="258" r:id="rId10"/>
    <p:sldId id="265" r:id="rId11"/>
    <p:sldId id="270" r:id="rId12"/>
    <p:sldId id="263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729" autoAdjust="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33EBA-78C5-43F2-91BC-8BB2BB5F2EA5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2D7A-5F1F-4364-A77C-1C3478346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2D7A-5F1F-4364-A77C-1C347834635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0694" y="1428736"/>
            <a:ext cx="3275856" cy="2143140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 smtClean="0">
                <a:latin typeface="Arial" pitchFamily="34" charset="0"/>
                <a:cs typeface="Arial" pitchFamily="34" charset="0"/>
              </a:rPr>
              <a:t>Станкин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Владимир Васильевич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0006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469" r="11469"/>
          <a:stretch>
            <a:fillRect/>
          </a:stretch>
        </p:blipFill>
        <p:spPr>
          <a:xfrm>
            <a:off x="642910" y="1285860"/>
            <a:ext cx="4762250" cy="440056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007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667" r="7667"/>
          <a:stretch>
            <a:fillRect/>
          </a:stretch>
        </p:blipFill>
        <p:spPr>
          <a:xfrm>
            <a:off x="467544" y="620688"/>
            <a:ext cx="5390340" cy="498094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00760" y="620688"/>
            <a:ext cx="3143240" cy="509432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 Новокуйбышевск переехали в 1965 году. Прожили душа в душу 55 лет, отметили золотую и изумрудную свадьбу.</a:t>
            </a:r>
            <a:endParaRPr lang="ru-RU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219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Владимир Васильевич в течение многих лет честно и активно трудился, и до своих 83 лет является известным, активным и увлеченным гражданином нашего города. О своём отце он написал книгу и предоставил материалы в Самарский краеведческий музей. В течение многих лет собирал материал о писателе и поэте Волги Степане Скитальце.</a:t>
            </a:r>
            <a:endParaRPr lang="ru-RU" sz="2800" dirty="0"/>
          </a:p>
        </p:txBody>
      </p:sp>
      <p:pic>
        <p:nvPicPr>
          <p:cNvPr id="4" name="Рисунок 3" descr="DSC00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429000"/>
            <a:ext cx="5216128" cy="312000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+mn-lt"/>
              </a:rPr>
              <a:t>Патриот и настоящий гражданин</a:t>
            </a:r>
            <a:endParaRPr lang="ru-RU" sz="3200" dirty="0">
              <a:latin typeface="+mn-lt"/>
            </a:endParaRPr>
          </a:p>
        </p:txBody>
      </p:sp>
      <p:pic>
        <p:nvPicPr>
          <p:cNvPr id="6146" name="Picture 2" descr="F:\Станкин - первая обработка фотографий(Моисеев)\DSC0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2033701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7" name="Picture 3" descr="F:\Станкин - первая обработка фотографий(Моисеев)\DSC0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48680"/>
            <a:ext cx="2232248" cy="2639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48" name="Picture 4" descr="F:\Станкин - первая обработка фотографий(Моисеев)\DSC00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1956917" cy="27102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9" name="Picture 5" descr="F:\Станкин - первая обработка фотографий(Моисеев)\DSC00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645024"/>
            <a:ext cx="1944215" cy="2695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0" name="Picture 6" descr="F:\Станкин - первая обработка фотографий(Моисеев)\DSC00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412776"/>
            <a:ext cx="1997761" cy="2448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1" name="Picture 7" descr="F:\Станкин - первая обработка фотографий(Моисеев)\DSC000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005064"/>
            <a:ext cx="1851641" cy="2537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1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udent.NEWNGGTK.000\Desktop\ФОН\1285978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676456" cy="1219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Мы против войны, пусть никогда не погибнет ни один ребёнок от вражеской пули! Пусть победит мир и восторжествует разум на земле!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565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Там, откуда начинался в древние времена шелковый путь, в городе Мерв(Мары) Туркменской ССР, в семье Станкиных родился мальчик Володя. Было это 26 июня 1930 года</a:t>
            </a:r>
            <a:br>
              <a:rPr lang="ru-RU" sz="2800" b="1" dirty="0" smtClean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pic>
        <p:nvPicPr>
          <p:cNvPr id="4" name="Picture 2" descr="F:\Станкин - первая обработка фотографий(Моисеев)\DSC00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840760" cy="4035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Станкин - первая обработка фотографий(Моисеев)\DSC00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835400" cy="3962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88024" y="1412776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сентябре Володя </a:t>
            </a:r>
            <a:r>
              <a:rPr lang="ru-RU" sz="2400" dirty="0" err="1" smtClean="0"/>
              <a:t>Станкин</a:t>
            </a:r>
            <a:r>
              <a:rPr lang="ru-RU" sz="2400" dirty="0" smtClean="0"/>
              <a:t> стал учиться в школе в Самаре на улице </a:t>
            </a:r>
            <a:r>
              <a:rPr lang="ru-RU" sz="2400" dirty="0" err="1" smtClean="0"/>
              <a:t>Буянова</a:t>
            </a:r>
            <a:r>
              <a:rPr lang="ru-RU" sz="2400" dirty="0" smtClean="0"/>
              <a:t>. Всей школой готовились к параду 7-го ноября, откуда мужчины сразу уходили на фронт. Тогда же на фронт ушёл отец Володи, Василий Васильевич </a:t>
            </a:r>
            <a:r>
              <a:rPr lang="ru-RU" sz="2400" dirty="0" err="1" smtClean="0"/>
              <a:t>Станкин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571480"/>
            <a:ext cx="8043890" cy="5524520"/>
          </a:xfrm>
        </p:spPr>
        <p:txBody>
          <a:bodyPr/>
          <a:lstStyle/>
          <a:p>
            <a:r>
              <a:rPr lang="ru-RU" dirty="0" smtClean="0"/>
              <a:t>В 1945 </a:t>
            </a:r>
            <a:r>
              <a:rPr lang="ru-RU" dirty="0" smtClean="0"/>
              <a:t>году после окончания 5-го класса Володя возвращался из лагеря, и в это время привезли раненого отца с фронта. Отец Василий Васильевич лежал дома раненый и писал замечательные </a:t>
            </a:r>
            <a:r>
              <a:rPr lang="ru-RU" dirty="0" smtClean="0"/>
              <a:t>картины</a:t>
            </a:r>
            <a:endParaRPr lang="ru-RU" dirty="0"/>
          </a:p>
        </p:txBody>
      </p:sp>
      <p:pic>
        <p:nvPicPr>
          <p:cNvPr id="4" name="Рисунок 3" descr="DSC00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071810"/>
            <a:ext cx="7704856" cy="29486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Станкин - первая обработка фотографий(Моисеев)\DSC00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3489158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7686" y="2143116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Мама Володи, Надежда Петровна, ухаживала за раненым отцом 8 лет.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0006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712" r="8712"/>
          <a:stretch>
            <a:fillRect/>
          </a:stretch>
        </p:blipFill>
        <p:spPr>
          <a:xfrm>
            <a:off x="3500430" y="1071546"/>
            <a:ext cx="5434616" cy="502186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85720" y="1214422"/>
            <a:ext cx="3247770" cy="4419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>В 1947 году Володя окончил 7-й класс и поступил в техникум советской торговли. Учился вместе с фронтовиками. Это были настоящие люди, прошедшие войну, которые служили примером для молодых. </a:t>
            </a:r>
            <a:endParaRPr lang="ru-RU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5008" y="476672"/>
            <a:ext cx="2971792" cy="55431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Володя поступает в Куйбышевский нефтяной техникум, с отличием оканчивает его. Стал работать на Куйбышевском заводе, затем старшим инженером в институте «Гипровостокнефть»</a:t>
            </a:r>
            <a:endParaRPr lang="ru-RU" sz="2400" dirty="0"/>
          </a:p>
        </p:txBody>
      </p:sp>
      <p:pic>
        <p:nvPicPr>
          <p:cNvPr id="4100" name="Picture 4" descr="F:\Станкин - первая обработка фотографий(Моисеев)\DSC0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5234140" cy="32352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539552" y="404664"/>
            <a:ext cx="4059936" cy="1944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716016" y="548680"/>
            <a:ext cx="4059936" cy="1475656"/>
          </a:xfrm>
        </p:spPr>
        <p:txBody>
          <a:bodyPr/>
          <a:lstStyle/>
          <a:p>
            <a:r>
              <a:rPr lang="ru-RU" dirty="0" smtClean="0"/>
              <a:t>Встреча, изменившая всю его жизнь.</a:t>
            </a:r>
            <a:endParaRPr lang="ru-RU" dirty="0"/>
          </a:p>
        </p:txBody>
      </p:sp>
      <p:pic>
        <p:nvPicPr>
          <p:cNvPr id="6" name="Picture 2" descr="F:\Станкин - первая обработка фотографий(Моисеев)\DSC0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140036" cy="54020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29256" y="928670"/>
            <a:ext cx="3200408" cy="44196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Долго ухаживать не стал – до того они подходили друг другу - молодые, красивые, с хорошими профессиями. Свадьбу сыграли через 3 месяца.</a:t>
            </a:r>
            <a:endParaRPr lang="ru-RU" sz="2400" b="1" dirty="0"/>
          </a:p>
        </p:txBody>
      </p:sp>
      <p:pic>
        <p:nvPicPr>
          <p:cNvPr id="7" name="Picture 3" descr="F:\Станкин - первая обработка фотографий(Моисеев)\DSC0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4552471" cy="46674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</TotalTime>
  <Words>314</Words>
  <Application>Microsoft Office PowerPoint</Application>
  <PresentationFormat>Экран (4:3)</PresentationFormat>
  <Paragraphs>14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Станкин Владимир Васильевич</vt:lpstr>
      <vt:lpstr>Там, откуда начинался в древние времена шелковый путь, в городе Мерв(Мары) Туркменской ССР, в семье Станкиных родился мальчик Володя. Было это 26 июня 1930 года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Владимир Васильевич в течение многих лет честно и активно трудился, и до своих 83 лет является известным, активным и увлеченным гражданином нашего города. О своём отце он написал книгу и предоставил материалы в Самарский краеведческий музей. В течение многих лет собирал материал о писателе и поэте Волги Степане Скитальце.</vt:lpstr>
      <vt:lpstr>Патриот и настоящий гражданин</vt:lpstr>
      <vt:lpstr>Мы против войны, пусть никогда не погибнет ни один ребёнок от вражеской пули! Пусть победит мир и восторжествует разум на земле!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Станкин Владимир Васильевич</dc:title>
  <dc:creator>Студент НГГТК</dc:creator>
  <cp:lastModifiedBy>mediateka</cp:lastModifiedBy>
  <cp:revision>47</cp:revision>
  <dcterms:created xsi:type="dcterms:W3CDTF">2015-01-16T05:54:10Z</dcterms:created>
  <dcterms:modified xsi:type="dcterms:W3CDTF">2015-01-21T09:00:24Z</dcterms:modified>
</cp:coreProperties>
</file>